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3"/>
  </p:notesMasterIdLst>
  <p:sldIdLst>
    <p:sldId id="262" r:id="rId2"/>
    <p:sldId id="299" r:id="rId3"/>
    <p:sldId id="281" r:id="rId4"/>
    <p:sldId id="296" r:id="rId5"/>
    <p:sldId id="297" r:id="rId6"/>
    <p:sldId id="304" r:id="rId7"/>
    <p:sldId id="300" r:id="rId8"/>
    <p:sldId id="301" r:id="rId9"/>
    <p:sldId id="302" r:id="rId10"/>
    <p:sldId id="303" r:id="rId11"/>
    <p:sldId id="305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26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D47FA-1328-438B-AB7D-5193CF8A9F79}" type="datetimeFigureOut">
              <a:rPr lang="nb-NO" smtClean="0"/>
              <a:t>07.11.2025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3C4CB-EB78-4AF9-BAF5-9B519EF297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05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/>
              <a:t>Klikk for å redigere undertittelstil i malen</a:t>
            </a:r>
            <a:endParaRPr kumimoji="0" lang="en-US"/>
          </a:p>
        </p:txBody>
      </p:sp>
      <p:sp>
        <p:nvSpPr>
          <p:cNvPr id="30" name="Plassholder for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11B-1F90-4EBA-84BB-8D6D55F76939}" type="datetimeFigureOut">
              <a:rPr lang="nb-NO" smtClean="0"/>
              <a:pPr/>
              <a:t>07.11.2025</a:t>
            </a:fld>
            <a:endParaRPr lang="nb-NO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7" name="Plassholder for lysbilde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C89-8DCC-4F56-945A-E16B927B92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11B-1F90-4EBA-84BB-8D6D55F76939}" type="datetimeFigureOut">
              <a:rPr lang="nb-NO" smtClean="0"/>
              <a:pPr/>
              <a:t>07.11.2025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C89-8DCC-4F56-945A-E16B927B92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11B-1F90-4EBA-84BB-8D6D55F76939}" type="datetimeFigureOut">
              <a:rPr lang="nb-NO" smtClean="0"/>
              <a:pPr/>
              <a:t>07.11.2025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C89-8DCC-4F56-945A-E16B927B92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11B-1F90-4EBA-84BB-8D6D55F76939}" type="datetimeFigureOut">
              <a:rPr lang="nb-NO" smtClean="0"/>
              <a:pPr/>
              <a:t>07.11.2025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C89-8DCC-4F56-945A-E16B927B92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11B-1F90-4EBA-84BB-8D6D55F76939}" type="datetimeFigureOut">
              <a:rPr lang="nb-NO" smtClean="0"/>
              <a:pPr/>
              <a:t>07.11.2025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C89-8DCC-4F56-945A-E16B927B92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11B-1F90-4EBA-84BB-8D6D55F76939}" type="datetimeFigureOut">
              <a:rPr lang="nb-NO" smtClean="0"/>
              <a:pPr/>
              <a:t>07.11.2025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C89-8DCC-4F56-945A-E16B927B92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11B-1F90-4EBA-84BB-8D6D55F76939}" type="datetimeFigureOut">
              <a:rPr lang="nb-NO" smtClean="0"/>
              <a:pPr/>
              <a:t>07.11.2025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C89-8DCC-4F56-945A-E16B927B92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11B-1F90-4EBA-84BB-8D6D55F76939}" type="datetimeFigureOut">
              <a:rPr lang="nb-NO" smtClean="0"/>
              <a:pPr/>
              <a:t>07.11.2025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C89-8DCC-4F56-945A-E16B927B92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11B-1F90-4EBA-84BB-8D6D55F76939}" type="datetimeFigureOut">
              <a:rPr lang="nb-NO" smtClean="0"/>
              <a:pPr/>
              <a:t>07.11.2025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C89-8DCC-4F56-945A-E16B927B92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11B-1F90-4EBA-84BB-8D6D55F76939}" type="datetimeFigureOut">
              <a:rPr lang="nb-NO" smtClean="0"/>
              <a:pPr/>
              <a:t>07.11.2025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C89-8DCC-4F56-945A-E16B927B928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nip og avrund ett hjørne i rektangel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vinklet trekan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11B-1F90-4EBA-84BB-8D6D55F76939}" type="datetimeFigureOut">
              <a:rPr lang="nb-NO" smtClean="0"/>
              <a:pPr/>
              <a:t>07.11.2025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551C89-8DCC-4F56-945A-E16B927B92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/>
              <a:t>Klikk ikonet for å legge til et bilde</a:t>
            </a:r>
            <a:endParaRPr kumimoji="0" lang="en-US" dirty="0"/>
          </a:p>
        </p:txBody>
      </p:sp>
      <p:sp>
        <p:nvSpPr>
          <p:cNvPr id="10" name="Frihånds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ihånds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ihånds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ssholder for tit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0" name="Plassholder f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/>
              <a:t>Klikk for å redigere tekststiler i malen</a:t>
            </a:r>
          </a:p>
          <a:p>
            <a:pPr lvl="1" eaLnBrk="1" latinLnBrk="0" hangingPunct="1"/>
            <a:r>
              <a:rPr kumimoji="0" lang="nb-NO"/>
              <a:t>Andre nivå</a:t>
            </a:r>
          </a:p>
          <a:p>
            <a:pPr lvl="2" eaLnBrk="1" latinLnBrk="0" hangingPunct="1"/>
            <a:r>
              <a:rPr kumimoji="0" lang="nb-NO"/>
              <a:t>Tredje nivå</a:t>
            </a:r>
          </a:p>
          <a:p>
            <a:pPr lvl="3" eaLnBrk="1" latinLnBrk="0" hangingPunct="1"/>
            <a:r>
              <a:rPr kumimoji="0" lang="nb-NO"/>
              <a:t>Fjerde nivå</a:t>
            </a:r>
          </a:p>
          <a:p>
            <a:pPr lvl="4" eaLnBrk="1" latinLnBrk="0" hangingPunct="1"/>
            <a:r>
              <a:rPr kumimoji="0" lang="nb-NO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26A11B-1F90-4EBA-84BB-8D6D55F76939}" type="datetimeFigureOut">
              <a:rPr lang="nb-NO" smtClean="0"/>
              <a:pPr/>
              <a:t>07.11.2025</a:t>
            </a:fld>
            <a:endParaRPr lang="nb-NO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551C89-8DCC-4F56-945A-E16B927B9280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" name="Grup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ihånds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ihånds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964488" cy="724942"/>
          </a:xfrm>
        </p:spPr>
        <p:txBody>
          <a:bodyPr>
            <a:noAutofit/>
          </a:bodyPr>
          <a:lstStyle/>
          <a:p>
            <a:pPr algn="ctr"/>
            <a:br>
              <a:rPr lang="nb-NO" sz="6000" u="sng" dirty="0"/>
            </a:br>
            <a:br>
              <a:rPr lang="nb-NO" sz="6000" u="sng" dirty="0"/>
            </a:br>
            <a:r>
              <a:rPr lang="nb-NO" sz="6000" u="sng" dirty="0"/>
              <a:t>Velkommen til </a:t>
            </a:r>
            <a:r>
              <a:rPr lang="nb-NO" sz="6000" u="sng" dirty="0" err="1"/>
              <a:t>Elavit</a:t>
            </a:r>
            <a:r>
              <a:rPr lang="nb-NO" sz="6000" u="sng" dirty="0"/>
              <a:t> </a:t>
            </a:r>
            <a:br>
              <a:rPr lang="nb-NO" sz="6000" u="sng" dirty="0"/>
            </a:br>
            <a:r>
              <a:rPr lang="nb-NO" sz="3600" dirty="0"/>
              <a:t>Åpningstider: 07-21(18)</a:t>
            </a:r>
            <a:endParaRPr lang="nb-NO" sz="6000" dirty="0">
              <a:solidFill>
                <a:schemeClr val="tx1"/>
              </a:solidFill>
            </a:endParaRPr>
          </a:p>
        </p:txBody>
      </p:sp>
      <p:pic>
        <p:nvPicPr>
          <p:cNvPr id="6" name="Plassholder for innhold 5" descr="Et bilde som inneholder innendørs, Gulvmateriale, Gym, Treningsutstyr&#10;&#10;KI-generert innhold kan være feil.">
            <a:extLst>
              <a:ext uri="{FF2B5EF4-FFF2-40B4-BE49-F238E27FC236}">
                <a16:creationId xmlns:a16="http://schemas.microsoft.com/office/drawing/2014/main" id="{40B09EC8-0E4F-E7E7-1D63-E5A647A71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459177-F1F9-462A-8F62-EC12A375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/>
              <a:t>Hva er i koppen din ?</a:t>
            </a:r>
          </a:p>
        </p:txBody>
      </p:sp>
      <p:pic>
        <p:nvPicPr>
          <p:cNvPr id="5" name="Plassholder for innhold 4" descr="Et bilde som inneholder glass, beholder, væske, tekst&#10;&#10;KI-generert innhold kan være feil.">
            <a:extLst>
              <a:ext uri="{FF2B5EF4-FFF2-40B4-BE49-F238E27FC236}">
                <a16:creationId xmlns:a16="http://schemas.microsoft.com/office/drawing/2014/main" id="{44E803C6-4089-D271-3F83-F3D964E5E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71" y="1935163"/>
            <a:ext cx="3531058" cy="4389437"/>
          </a:xfrm>
        </p:spPr>
      </p:pic>
    </p:spTree>
    <p:extLst>
      <p:ext uri="{BB962C8B-B14F-4D97-AF65-F5344CB8AC3E}">
        <p14:creationId xmlns:p14="http://schemas.microsoft.com/office/powerpoint/2010/main" val="302831446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D6B2F5-D94E-6C08-CD86-C5A91908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RAW score: Hvordan å bruke det?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98AA60F-49BB-F16D-D18C-D89311CFE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4" y="1988840"/>
            <a:ext cx="8229600" cy="4869160"/>
          </a:xfrm>
        </p:spPr>
      </p:pic>
    </p:spTree>
    <p:extLst>
      <p:ext uri="{BB962C8B-B14F-4D97-AF65-F5344CB8AC3E}">
        <p14:creationId xmlns:p14="http://schemas.microsoft.com/office/powerpoint/2010/main" val="333016875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532AAF-2C9B-8E64-2604-4460825A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DD6831-C627-A0B6-CF4D-D1CC00F64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Presentere </a:t>
            </a:r>
            <a:r>
              <a:rPr lang="nb-NO" dirty="0" err="1"/>
              <a:t>Elavit</a:t>
            </a:r>
            <a:r>
              <a:rPr lang="nb-NO" dirty="0"/>
              <a:t> som selskap</a:t>
            </a:r>
          </a:p>
          <a:p>
            <a:r>
              <a:rPr lang="nb-NO" dirty="0"/>
              <a:t>Hvem er jeg? </a:t>
            </a:r>
          </a:p>
          <a:p>
            <a:r>
              <a:rPr lang="nb-NO" dirty="0"/>
              <a:t>Deres tilbud</a:t>
            </a:r>
          </a:p>
          <a:p>
            <a:r>
              <a:rPr lang="nb-NO" dirty="0"/>
              <a:t>Min arbeidserfaring med revmatisme</a:t>
            </a:r>
          </a:p>
          <a:p>
            <a:r>
              <a:rPr lang="nb-NO" dirty="0"/>
              <a:t>Hvilke verktøy kan dere ta med hjem </a:t>
            </a:r>
            <a:r>
              <a:rPr lang="nb-NO" dirty="0" err="1"/>
              <a:t>idag</a:t>
            </a:r>
            <a:r>
              <a:rPr lang="nb-NO" dirty="0"/>
              <a:t> 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9079346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nb-NO" dirty="0" err="1"/>
              <a:t>Elavit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544616"/>
          </a:xfrm>
        </p:spPr>
        <p:txBody>
          <a:bodyPr>
            <a:normAutofit/>
          </a:bodyPr>
          <a:lstStyle/>
          <a:p>
            <a:r>
              <a:rPr lang="nb-NO" sz="4000" dirty="0"/>
              <a:t>Etablert i 2013 –med åpning 11. november</a:t>
            </a:r>
          </a:p>
          <a:p>
            <a:endParaRPr lang="nb-NO" sz="4000" dirty="0"/>
          </a:p>
          <a:p>
            <a:r>
              <a:rPr lang="nb-NO" sz="4000" dirty="0"/>
              <a:t>Medisinsk- og medlemsbasert treningssenter</a:t>
            </a:r>
          </a:p>
          <a:p>
            <a:endParaRPr lang="nb-NO" sz="40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3110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nb-NO" dirty="0" err="1"/>
              <a:t>Elavit</a:t>
            </a:r>
            <a:r>
              <a:rPr lang="nb-NO" dirty="0"/>
              <a:t> i dag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544616"/>
          </a:xfrm>
        </p:spPr>
        <p:txBody>
          <a:bodyPr>
            <a:normAutofit fontScale="92500"/>
          </a:bodyPr>
          <a:lstStyle/>
          <a:p>
            <a:r>
              <a:rPr lang="nb-NO" sz="4000" dirty="0"/>
              <a:t>9fysioterapeuter</a:t>
            </a:r>
          </a:p>
          <a:p>
            <a:pPr marL="0" indent="0">
              <a:buNone/>
            </a:pPr>
            <a:r>
              <a:rPr lang="nb-NO" sz="4000" dirty="0"/>
              <a:t>/Manuellterapeuter og osteopater med avtale</a:t>
            </a:r>
          </a:p>
          <a:p>
            <a:r>
              <a:rPr lang="nb-NO" sz="4000" dirty="0"/>
              <a:t>3 private fysioterapeuter/MT</a:t>
            </a:r>
          </a:p>
          <a:p>
            <a:r>
              <a:rPr lang="nb-NO" sz="4000" dirty="0"/>
              <a:t>2 Senterledere</a:t>
            </a:r>
          </a:p>
          <a:p>
            <a:r>
              <a:rPr lang="nb-NO" sz="4000" dirty="0"/>
              <a:t> 3 fastleger</a:t>
            </a:r>
          </a:p>
          <a:p>
            <a:r>
              <a:rPr lang="nb-NO" sz="4000" dirty="0"/>
              <a:t>Akupunktør, fotterapeut, instruktører, helsesekretærer, PT og renhold</a:t>
            </a:r>
          </a:p>
          <a:p>
            <a:endParaRPr lang="nb-NO" sz="4000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48333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FAF17C-ADBF-3BB1-A1F1-A87739B6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 err="1"/>
              <a:t>Elavits</a:t>
            </a:r>
            <a:r>
              <a:rPr lang="nb-NO" dirty="0"/>
              <a:t> tilbud til revmatikerforeningen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DDD36B-3727-E43C-DF70-8A9876BB3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Medlemspris 399kr pr </a:t>
            </a:r>
            <a:r>
              <a:rPr lang="nb-NO" dirty="0" err="1"/>
              <a:t>mnd</a:t>
            </a:r>
            <a:r>
              <a:rPr lang="nb-NO" dirty="0"/>
              <a:t> forutsetter 12 </a:t>
            </a:r>
            <a:r>
              <a:rPr lang="nb-NO" dirty="0" err="1"/>
              <a:t>mnd</a:t>
            </a:r>
            <a:r>
              <a:rPr lang="nb-NO" dirty="0"/>
              <a:t> binding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9987206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145C33-F54C-7C09-9707-35795605C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Sykdom – Velvære – God form</a:t>
            </a:r>
          </a:p>
        </p:txBody>
      </p:sp>
      <p:pic>
        <p:nvPicPr>
          <p:cNvPr id="5" name="Plassholder for innhold 4" descr="Et bilde som inneholder tekst, line, diagram, sirkel&#10;&#10;KI-generert innhold kan være feil.">
            <a:extLst>
              <a:ext uri="{FF2B5EF4-FFF2-40B4-BE49-F238E27FC236}">
                <a16:creationId xmlns:a16="http://schemas.microsoft.com/office/drawing/2014/main" id="{6E5C55C7-B6E3-EF3A-EB1F-4C257C1A2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1527"/>
            <a:ext cx="8229600" cy="3056708"/>
          </a:xfrm>
        </p:spPr>
      </p:pic>
    </p:spTree>
    <p:extLst>
      <p:ext uri="{BB962C8B-B14F-4D97-AF65-F5344CB8AC3E}">
        <p14:creationId xmlns:p14="http://schemas.microsoft.com/office/powerpoint/2010/main" val="630809088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48B6F0-B23D-F34A-6318-DFBE42D7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dirty="0"/>
              <a:t>Hva er min erfaring med revmatisme og hvordan har jeg bidratt?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2ADD63-51B2-8D6B-37B1-CAD7BCDA0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Hvem har jeg hjulpet?</a:t>
            </a:r>
          </a:p>
          <a:p>
            <a:r>
              <a:rPr lang="nb-NO" dirty="0"/>
              <a:t>Hvordan har jeg hjulpet dem?</a:t>
            </a:r>
          </a:p>
          <a:p>
            <a:r>
              <a:rPr lang="nb-NO" dirty="0"/>
              <a:t>Hva ser jeg? </a:t>
            </a:r>
          </a:p>
          <a:p>
            <a:r>
              <a:rPr lang="nb-NO" dirty="0"/>
              <a:t>Begrenset funksjon</a:t>
            </a:r>
          </a:p>
          <a:p>
            <a:r>
              <a:rPr lang="nb-NO" dirty="0"/>
              <a:t>Skaper sin egen syklus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896921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171384-5A83-855D-31AF-89856D08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Hvilke verktøy har jeg brukt?</a:t>
            </a:r>
            <a:br>
              <a:rPr lang="nb-NO" dirty="0"/>
            </a:br>
            <a:r>
              <a:rPr lang="nb-NO" dirty="0"/>
              <a:t>- Bevegelighetsskalaen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FE5F2C-7272-501A-0EAC-B0AD58A20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0-10 der 0 er uten bevegelse og 10 er normal funksjon</a:t>
            </a:r>
          </a:p>
        </p:txBody>
      </p:sp>
    </p:spTree>
    <p:extLst>
      <p:ext uri="{BB962C8B-B14F-4D97-AF65-F5344CB8AC3E}">
        <p14:creationId xmlns:p14="http://schemas.microsoft.com/office/powerpoint/2010/main" val="180684965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3E5B4-3052-F0DB-550F-93219F07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DF435C-232B-507A-0CDE-6B4ACA99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/>
              <a:t>Hvilke verktøy har jeg brukt?</a:t>
            </a:r>
            <a:br>
              <a:rPr lang="nb-NO" sz="2800" dirty="0"/>
            </a:br>
            <a:r>
              <a:rPr lang="nb-NO" sz="2800" dirty="0"/>
              <a:t>- RAW score: Rate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readiness</a:t>
            </a:r>
            <a:r>
              <a:rPr lang="nb-NO" sz="2800" dirty="0"/>
              <a:t> and </a:t>
            </a:r>
            <a:r>
              <a:rPr lang="nb-NO" sz="2800" dirty="0" err="1"/>
              <a:t>wellbeing</a:t>
            </a:r>
            <a:endParaRPr lang="nb-NO" sz="2800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ED8FC104-D135-2DF9-1DF0-02D8749B2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427313" y="7335"/>
            <a:ext cx="6011683" cy="8507290"/>
          </a:xfrm>
        </p:spPr>
      </p:pic>
    </p:spTree>
    <p:extLst>
      <p:ext uri="{BB962C8B-B14F-4D97-AF65-F5344CB8AC3E}">
        <p14:creationId xmlns:p14="http://schemas.microsoft.com/office/powerpoint/2010/main" val="4159736646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yt">
  <a:themeElements>
    <a:clrScheme name="Fly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y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y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6410</TotalTime>
  <Words>180</Words>
  <Application>Microsoft Office PowerPoint</Application>
  <PresentationFormat>Skjermfremvisning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Aptos</vt:lpstr>
      <vt:lpstr>Calibri</vt:lpstr>
      <vt:lpstr>Constantia</vt:lpstr>
      <vt:lpstr>Wingdings 2</vt:lpstr>
      <vt:lpstr>Flyt</vt:lpstr>
      <vt:lpstr>  Velkommen til Elavit  Åpningstider: 07-21(18)</vt:lpstr>
      <vt:lpstr>Agenda</vt:lpstr>
      <vt:lpstr>Elavit</vt:lpstr>
      <vt:lpstr>Elavit i dag</vt:lpstr>
      <vt:lpstr>Elavits tilbud til revmatikerforeningen</vt:lpstr>
      <vt:lpstr>Sykdom – Velvære – God form</vt:lpstr>
      <vt:lpstr>Hva er min erfaring med revmatisme og hvordan har jeg bidratt?</vt:lpstr>
      <vt:lpstr>Hvilke verktøy har jeg brukt? - Bevegelighetsskalaen</vt:lpstr>
      <vt:lpstr>Hvilke verktøy har jeg brukt? - RAW score: Rate of readiness and wellbeing</vt:lpstr>
      <vt:lpstr>Hva er i koppen din ?</vt:lpstr>
      <vt:lpstr>RAW score: Hvordan å bruke det?</vt:lpstr>
    </vt:vector>
  </TitlesOfParts>
  <Company>Friskmedtrening.no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Your User Name</dc:creator>
  <cp:lastModifiedBy>Vera Lynn Bråthen-Gylstrøm</cp:lastModifiedBy>
  <cp:revision>111</cp:revision>
  <dcterms:created xsi:type="dcterms:W3CDTF">2012-02-29T11:45:47Z</dcterms:created>
  <dcterms:modified xsi:type="dcterms:W3CDTF">2025-11-07T13:35:34Z</dcterms:modified>
</cp:coreProperties>
</file>